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8291175" cy="10290175"/>
  <p:notesSz cx="6858000" cy="9144000"/>
  <p:defaultTextStyle>
    <a:defPPr>
      <a:defRPr lang="sr-Latn-RS"/>
    </a:defPPr>
    <a:lvl1pPr marL="0" algn="l" defTabSz="1829166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1pPr>
    <a:lvl2pPr marL="914583" algn="l" defTabSz="1829166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2pPr>
    <a:lvl3pPr marL="1829166" algn="l" defTabSz="1829166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3pPr>
    <a:lvl4pPr marL="2743749" algn="l" defTabSz="1829166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4pPr>
    <a:lvl5pPr marL="3658332" algn="l" defTabSz="1829166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5pPr>
    <a:lvl6pPr marL="4572914" algn="l" defTabSz="1829166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6pPr>
    <a:lvl7pPr marL="5487497" algn="l" defTabSz="1829166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7pPr>
    <a:lvl8pPr marL="6402080" algn="l" defTabSz="1829166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8pPr>
    <a:lvl9pPr marL="7316663" algn="l" defTabSz="1829166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CC006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978" y="-264"/>
      </p:cViewPr>
      <p:guideLst>
        <p:guide orient="horz" pos="3241"/>
        <p:guide pos="576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838" y="3196625"/>
            <a:ext cx="15547499" cy="22057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43676" y="5831099"/>
            <a:ext cx="12803823" cy="262971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9145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8291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7437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6583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45729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54874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6402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73166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D2D9B-5F12-4F17-A3EA-113444D225B8}" type="datetimeFigureOut">
              <a:rPr lang="sr-Latn-RS" smtClean="0"/>
              <a:pPr/>
              <a:t>11.6.2019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89A78-FF98-456A-B7A1-8B29F5901A67}" type="slidenum">
              <a:rPr lang="sr-Latn-RS" smtClean="0"/>
              <a:pPr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xmlns="" val="1313732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D2D9B-5F12-4F17-A3EA-113444D225B8}" type="datetimeFigureOut">
              <a:rPr lang="sr-Latn-RS" smtClean="0"/>
              <a:pPr/>
              <a:t>11.6.2019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89A78-FF98-456A-B7A1-8B29F5901A67}" type="slidenum">
              <a:rPr lang="sr-Latn-RS" smtClean="0"/>
              <a:pPr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xmlns="" val="2079419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3261102" y="412085"/>
            <a:ext cx="4115514" cy="877999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559" y="412085"/>
            <a:ext cx="12041690" cy="877999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D2D9B-5F12-4F17-A3EA-113444D225B8}" type="datetimeFigureOut">
              <a:rPr lang="sr-Latn-RS" smtClean="0"/>
              <a:pPr/>
              <a:t>11.6.2019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89A78-FF98-456A-B7A1-8B29F5901A67}" type="slidenum">
              <a:rPr lang="sr-Latn-RS" smtClean="0"/>
              <a:pPr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xmlns="" val="16609373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D2D9B-5F12-4F17-A3EA-113444D225B8}" type="datetimeFigureOut">
              <a:rPr lang="sr-Latn-RS" smtClean="0"/>
              <a:pPr/>
              <a:t>11.6.2019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89A78-FF98-456A-B7A1-8B29F5901A67}" type="slidenum">
              <a:rPr lang="sr-Latn-RS" smtClean="0"/>
              <a:pPr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xmlns="" val="8690987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877" y="6612392"/>
            <a:ext cx="15547499" cy="2043743"/>
          </a:xfrm>
        </p:spPr>
        <p:txBody>
          <a:bodyPr anchor="t"/>
          <a:lstStyle>
            <a:lvl1pPr algn="l">
              <a:defRPr sz="8000" b="1" cap="all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4877" y="4361415"/>
            <a:ext cx="15547499" cy="2250975"/>
          </a:xfrm>
        </p:spPr>
        <p:txBody>
          <a:bodyPr anchor="b"/>
          <a:lstStyle>
            <a:lvl1pPr marL="0" indent="0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1pPr>
            <a:lvl2pPr marL="914583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2pPr>
            <a:lvl3pPr marL="1829166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3pPr>
            <a:lvl4pPr marL="2743749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4pPr>
            <a:lvl5pPr marL="3658332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5pPr>
            <a:lvl6pPr marL="4572914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6pPr>
            <a:lvl7pPr marL="5487497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7pPr>
            <a:lvl8pPr marL="6402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8pPr>
            <a:lvl9pPr marL="7316663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D2D9B-5F12-4F17-A3EA-113444D225B8}" type="datetimeFigureOut">
              <a:rPr lang="sr-Latn-RS" smtClean="0"/>
              <a:pPr/>
              <a:t>11.6.2019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89A78-FF98-456A-B7A1-8B29F5901A67}" type="slidenum">
              <a:rPr lang="sr-Latn-RS" smtClean="0"/>
              <a:pPr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xmlns="" val="22872917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559" y="2401043"/>
            <a:ext cx="8078602" cy="6791039"/>
          </a:xfrm>
        </p:spPr>
        <p:txBody>
          <a:bodyPr/>
          <a:lstStyle>
            <a:lvl1pPr>
              <a:defRPr sz="5600"/>
            </a:lvl1pPr>
            <a:lvl2pPr>
              <a:defRPr sz="4800"/>
            </a:lvl2pPr>
            <a:lvl3pPr>
              <a:defRPr sz="4000"/>
            </a:lvl3pPr>
            <a:lvl4pPr>
              <a:defRPr sz="3600"/>
            </a:lvl4pPr>
            <a:lvl5pPr>
              <a:defRPr sz="3600"/>
            </a:lvl5pPr>
            <a:lvl6pPr>
              <a:defRPr sz="3600"/>
            </a:lvl6pPr>
            <a:lvl7pPr>
              <a:defRPr sz="3600"/>
            </a:lvl7pPr>
            <a:lvl8pPr>
              <a:defRPr sz="3600"/>
            </a:lvl8pPr>
            <a:lvl9pPr>
              <a:defRPr sz="3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298014" y="2401043"/>
            <a:ext cx="8078602" cy="6791039"/>
          </a:xfrm>
        </p:spPr>
        <p:txBody>
          <a:bodyPr/>
          <a:lstStyle>
            <a:lvl1pPr>
              <a:defRPr sz="5600"/>
            </a:lvl1pPr>
            <a:lvl2pPr>
              <a:defRPr sz="4800"/>
            </a:lvl2pPr>
            <a:lvl3pPr>
              <a:defRPr sz="4000"/>
            </a:lvl3pPr>
            <a:lvl4pPr>
              <a:defRPr sz="3600"/>
            </a:lvl4pPr>
            <a:lvl5pPr>
              <a:defRPr sz="3600"/>
            </a:lvl5pPr>
            <a:lvl6pPr>
              <a:defRPr sz="3600"/>
            </a:lvl6pPr>
            <a:lvl7pPr>
              <a:defRPr sz="3600"/>
            </a:lvl7pPr>
            <a:lvl8pPr>
              <a:defRPr sz="3600"/>
            </a:lvl8pPr>
            <a:lvl9pPr>
              <a:defRPr sz="3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D2D9B-5F12-4F17-A3EA-113444D225B8}" type="datetimeFigureOut">
              <a:rPr lang="sr-Latn-RS" smtClean="0"/>
              <a:pPr/>
              <a:t>11.6.2019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89A78-FF98-456A-B7A1-8B29F5901A67}" type="slidenum">
              <a:rPr lang="sr-Latn-RS" smtClean="0"/>
              <a:pPr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xmlns="" val="17879346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559" y="2303381"/>
            <a:ext cx="8081779" cy="959940"/>
          </a:xfrm>
        </p:spPr>
        <p:txBody>
          <a:bodyPr anchor="b"/>
          <a:lstStyle>
            <a:lvl1pPr marL="0" indent="0">
              <a:buNone/>
              <a:defRPr sz="4800" b="1"/>
            </a:lvl1pPr>
            <a:lvl2pPr marL="914583" indent="0">
              <a:buNone/>
              <a:defRPr sz="4000" b="1"/>
            </a:lvl2pPr>
            <a:lvl3pPr marL="1829166" indent="0">
              <a:buNone/>
              <a:defRPr sz="3600" b="1"/>
            </a:lvl3pPr>
            <a:lvl4pPr marL="2743749" indent="0">
              <a:buNone/>
              <a:defRPr sz="3200" b="1"/>
            </a:lvl4pPr>
            <a:lvl5pPr marL="3658332" indent="0">
              <a:buNone/>
              <a:defRPr sz="3200" b="1"/>
            </a:lvl5pPr>
            <a:lvl6pPr marL="4572914" indent="0">
              <a:buNone/>
              <a:defRPr sz="3200" b="1"/>
            </a:lvl6pPr>
            <a:lvl7pPr marL="5487497" indent="0">
              <a:buNone/>
              <a:defRPr sz="3200" b="1"/>
            </a:lvl7pPr>
            <a:lvl8pPr marL="6402080" indent="0">
              <a:buNone/>
              <a:defRPr sz="3200" b="1"/>
            </a:lvl8pPr>
            <a:lvl9pPr marL="7316663" indent="0">
              <a:buNone/>
              <a:defRPr sz="3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4559" y="3263319"/>
            <a:ext cx="8081779" cy="5928761"/>
          </a:xfrm>
        </p:spPr>
        <p:txBody>
          <a:bodyPr/>
          <a:lstStyle>
            <a:lvl1pPr>
              <a:defRPr sz="4800"/>
            </a:lvl1pPr>
            <a:lvl2pPr>
              <a:defRPr sz="4000"/>
            </a:lvl2pPr>
            <a:lvl3pPr>
              <a:defRPr sz="36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9291666" y="2303381"/>
            <a:ext cx="8084953" cy="959940"/>
          </a:xfrm>
        </p:spPr>
        <p:txBody>
          <a:bodyPr anchor="b"/>
          <a:lstStyle>
            <a:lvl1pPr marL="0" indent="0">
              <a:buNone/>
              <a:defRPr sz="4800" b="1"/>
            </a:lvl1pPr>
            <a:lvl2pPr marL="914583" indent="0">
              <a:buNone/>
              <a:defRPr sz="4000" b="1"/>
            </a:lvl2pPr>
            <a:lvl3pPr marL="1829166" indent="0">
              <a:buNone/>
              <a:defRPr sz="3600" b="1"/>
            </a:lvl3pPr>
            <a:lvl4pPr marL="2743749" indent="0">
              <a:buNone/>
              <a:defRPr sz="3200" b="1"/>
            </a:lvl4pPr>
            <a:lvl5pPr marL="3658332" indent="0">
              <a:buNone/>
              <a:defRPr sz="3200" b="1"/>
            </a:lvl5pPr>
            <a:lvl6pPr marL="4572914" indent="0">
              <a:buNone/>
              <a:defRPr sz="3200" b="1"/>
            </a:lvl6pPr>
            <a:lvl7pPr marL="5487497" indent="0">
              <a:buNone/>
              <a:defRPr sz="3200" b="1"/>
            </a:lvl7pPr>
            <a:lvl8pPr marL="6402080" indent="0">
              <a:buNone/>
              <a:defRPr sz="3200" b="1"/>
            </a:lvl8pPr>
            <a:lvl9pPr marL="7316663" indent="0">
              <a:buNone/>
              <a:defRPr sz="3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9291666" y="3263319"/>
            <a:ext cx="8084953" cy="5928761"/>
          </a:xfrm>
        </p:spPr>
        <p:txBody>
          <a:bodyPr/>
          <a:lstStyle>
            <a:lvl1pPr>
              <a:defRPr sz="4800"/>
            </a:lvl1pPr>
            <a:lvl2pPr>
              <a:defRPr sz="4000"/>
            </a:lvl2pPr>
            <a:lvl3pPr>
              <a:defRPr sz="36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D2D9B-5F12-4F17-A3EA-113444D225B8}" type="datetimeFigureOut">
              <a:rPr lang="sr-Latn-RS" smtClean="0"/>
              <a:pPr/>
              <a:t>11.6.2019</a:t>
            </a:fld>
            <a:endParaRPr lang="sr-Latn-R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89A78-FF98-456A-B7A1-8B29F5901A67}" type="slidenum">
              <a:rPr lang="sr-Latn-RS" smtClean="0"/>
              <a:pPr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xmlns="" val="18642422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D2D9B-5F12-4F17-A3EA-113444D225B8}" type="datetimeFigureOut">
              <a:rPr lang="sr-Latn-RS" smtClean="0"/>
              <a:pPr/>
              <a:t>11.6.2019</a:t>
            </a:fld>
            <a:endParaRPr lang="sr-Latn-R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89A78-FF98-456A-B7A1-8B29F5901A67}" type="slidenum">
              <a:rPr lang="sr-Latn-RS" smtClean="0"/>
              <a:pPr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xmlns="" val="20536468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D2D9B-5F12-4F17-A3EA-113444D225B8}" type="datetimeFigureOut">
              <a:rPr lang="sr-Latn-RS" smtClean="0"/>
              <a:pPr/>
              <a:t>11.6.2019</a:t>
            </a:fld>
            <a:endParaRPr lang="sr-Latn-R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89A78-FF98-456A-B7A1-8B29F5901A67}" type="slidenum">
              <a:rPr lang="sr-Latn-RS" smtClean="0"/>
              <a:pPr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xmlns="" val="8164831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562" y="409700"/>
            <a:ext cx="6017671" cy="1743614"/>
          </a:xfrm>
        </p:spPr>
        <p:txBody>
          <a:bodyPr anchor="b"/>
          <a:lstStyle>
            <a:lvl1pPr algn="l">
              <a:defRPr sz="4000" b="1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51341" y="409703"/>
            <a:ext cx="10225275" cy="8782380"/>
          </a:xfrm>
        </p:spPr>
        <p:txBody>
          <a:bodyPr/>
          <a:lstStyle>
            <a:lvl1pPr>
              <a:defRPr sz="6400"/>
            </a:lvl1pPr>
            <a:lvl2pPr>
              <a:defRPr sz="5600"/>
            </a:lvl2pPr>
            <a:lvl3pPr>
              <a:defRPr sz="4800"/>
            </a:lvl3pPr>
            <a:lvl4pPr>
              <a:defRPr sz="4000"/>
            </a:lvl4pPr>
            <a:lvl5pPr>
              <a:defRPr sz="4000"/>
            </a:lvl5pPr>
            <a:lvl6pPr>
              <a:defRPr sz="4000"/>
            </a:lvl6pPr>
            <a:lvl7pPr>
              <a:defRPr sz="4000"/>
            </a:lvl7pPr>
            <a:lvl8pPr>
              <a:defRPr sz="4000"/>
            </a:lvl8pPr>
            <a:lvl9pPr>
              <a:defRPr sz="4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562" y="2153317"/>
            <a:ext cx="6017671" cy="7038766"/>
          </a:xfrm>
        </p:spPr>
        <p:txBody>
          <a:bodyPr/>
          <a:lstStyle>
            <a:lvl1pPr marL="0" indent="0">
              <a:buNone/>
              <a:defRPr sz="2800"/>
            </a:lvl1pPr>
            <a:lvl2pPr marL="914583" indent="0">
              <a:buNone/>
              <a:defRPr sz="2400"/>
            </a:lvl2pPr>
            <a:lvl3pPr marL="1829166" indent="0">
              <a:buNone/>
              <a:defRPr sz="2000"/>
            </a:lvl3pPr>
            <a:lvl4pPr marL="2743749" indent="0">
              <a:buNone/>
              <a:defRPr sz="1800"/>
            </a:lvl4pPr>
            <a:lvl5pPr marL="3658332" indent="0">
              <a:buNone/>
              <a:defRPr sz="1800"/>
            </a:lvl5pPr>
            <a:lvl6pPr marL="4572914" indent="0">
              <a:buNone/>
              <a:defRPr sz="1800"/>
            </a:lvl6pPr>
            <a:lvl7pPr marL="5487497" indent="0">
              <a:buNone/>
              <a:defRPr sz="1800"/>
            </a:lvl7pPr>
            <a:lvl8pPr marL="6402080" indent="0">
              <a:buNone/>
              <a:defRPr sz="1800"/>
            </a:lvl8pPr>
            <a:lvl9pPr marL="7316663" indent="0">
              <a:buNone/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D2D9B-5F12-4F17-A3EA-113444D225B8}" type="datetimeFigureOut">
              <a:rPr lang="sr-Latn-RS" smtClean="0"/>
              <a:pPr/>
              <a:t>11.6.2019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89A78-FF98-456A-B7A1-8B29F5901A67}" type="slidenum">
              <a:rPr lang="sr-Latn-RS" smtClean="0"/>
              <a:pPr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xmlns="" val="13106588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85198" y="7203123"/>
            <a:ext cx="10974705" cy="850370"/>
          </a:xfrm>
        </p:spPr>
        <p:txBody>
          <a:bodyPr anchor="b"/>
          <a:lstStyle>
            <a:lvl1pPr algn="l">
              <a:defRPr sz="4000" b="1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585198" y="919446"/>
            <a:ext cx="10974705" cy="6174105"/>
          </a:xfrm>
        </p:spPr>
        <p:txBody>
          <a:bodyPr/>
          <a:lstStyle>
            <a:lvl1pPr marL="0" indent="0">
              <a:buNone/>
              <a:defRPr sz="6400"/>
            </a:lvl1pPr>
            <a:lvl2pPr marL="914583" indent="0">
              <a:buNone/>
              <a:defRPr sz="5600"/>
            </a:lvl2pPr>
            <a:lvl3pPr marL="1829166" indent="0">
              <a:buNone/>
              <a:defRPr sz="4800"/>
            </a:lvl3pPr>
            <a:lvl4pPr marL="2743749" indent="0">
              <a:buNone/>
              <a:defRPr sz="4000"/>
            </a:lvl4pPr>
            <a:lvl5pPr marL="3658332" indent="0">
              <a:buNone/>
              <a:defRPr sz="4000"/>
            </a:lvl5pPr>
            <a:lvl6pPr marL="4572914" indent="0">
              <a:buNone/>
              <a:defRPr sz="4000"/>
            </a:lvl6pPr>
            <a:lvl7pPr marL="5487497" indent="0">
              <a:buNone/>
              <a:defRPr sz="4000"/>
            </a:lvl7pPr>
            <a:lvl8pPr marL="6402080" indent="0">
              <a:buNone/>
              <a:defRPr sz="4000"/>
            </a:lvl8pPr>
            <a:lvl9pPr marL="7316663" indent="0">
              <a:buNone/>
              <a:defRPr sz="4000"/>
            </a:lvl9pPr>
          </a:lstStyle>
          <a:p>
            <a:endParaRPr lang="sr-Latn-R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85198" y="8053492"/>
            <a:ext cx="10974705" cy="1207667"/>
          </a:xfrm>
        </p:spPr>
        <p:txBody>
          <a:bodyPr/>
          <a:lstStyle>
            <a:lvl1pPr marL="0" indent="0">
              <a:buNone/>
              <a:defRPr sz="2800"/>
            </a:lvl1pPr>
            <a:lvl2pPr marL="914583" indent="0">
              <a:buNone/>
              <a:defRPr sz="2400"/>
            </a:lvl2pPr>
            <a:lvl3pPr marL="1829166" indent="0">
              <a:buNone/>
              <a:defRPr sz="2000"/>
            </a:lvl3pPr>
            <a:lvl4pPr marL="2743749" indent="0">
              <a:buNone/>
              <a:defRPr sz="1800"/>
            </a:lvl4pPr>
            <a:lvl5pPr marL="3658332" indent="0">
              <a:buNone/>
              <a:defRPr sz="1800"/>
            </a:lvl5pPr>
            <a:lvl6pPr marL="4572914" indent="0">
              <a:buNone/>
              <a:defRPr sz="1800"/>
            </a:lvl6pPr>
            <a:lvl7pPr marL="5487497" indent="0">
              <a:buNone/>
              <a:defRPr sz="1800"/>
            </a:lvl7pPr>
            <a:lvl8pPr marL="6402080" indent="0">
              <a:buNone/>
              <a:defRPr sz="1800"/>
            </a:lvl8pPr>
            <a:lvl9pPr marL="7316663" indent="0">
              <a:buNone/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D2D9B-5F12-4F17-A3EA-113444D225B8}" type="datetimeFigureOut">
              <a:rPr lang="sr-Latn-RS" smtClean="0"/>
              <a:pPr/>
              <a:t>11.6.2019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89A78-FF98-456A-B7A1-8B29F5901A67}" type="slidenum">
              <a:rPr lang="sr-Latn-RS" smtClean="0"/>
              <a:pPr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xmlns="" val="1931002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559" y="412085"/>
            <a:ext cx="16462058" cy="1715029"/>
          </a:xfrm>
          <a:prstGeom prst="rect">
            <a:avLst/>
          </a:prstGeom>
        </p:spPr>
        <p:txBody>
          <a:bodyPr vert="horz" lIns="182917" tIns="91458" rIns="182917" bIns="91458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559" y="2401043"/>
            <a:ext cx="16462058" cy="6791039"/>
          </a:xfrm>
          <a:prstGeom prst="rect">
            <a:avLst/>
          </a:prstGeom>
        </p:spPr>
        <p:txBody>
          <a:bodyPr vert="horz" lIns="182917" tIns="91458" rIns="182917" bIns="91458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14559" y="9537469"/>
            <a:ext cx="4267941" cy="547857"/>
          </a:xfrm>
          <a:prstGeom prst="rect">
            <a:avLst/>
          </a:prstGeom>
        </p:spPr>
        <p:txBody>
          <a:bodyPr vert="horz" lIns="182917" tIns="91458" rIns="182917" bIns="91458" rtlCol="0" anchor="ctr"/>
          <a:lstStyle>
            <a:lvl1pPr algn="l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5D2D9B-5F12-4F17-A3EA-113444D225B8}" type="datetimeFigureOut">
              <a:rPr lang="sr-Latn-RS" smtClean="0"/>
              <a:pPr/>
              <a:t>11.6.2019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49485" y="9537469"/>
            <a:ext cx="5792205" cy="547857"/>
          </a:xfrm>
          <a:prstGeom prst="rect">
            <a:avLst/>
          </a:prstGeom>
        </p:spPr>
        <p:txBody>
          <a:bodyPr vert="horz" lIns="182917" tIns="91458" rIns="182917" bIns="91458" rtlCol="0" anchor="ctr"/>
          <a:lstStyle>
            <a:lvl1pPr algn="ct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3108675" y="9537469"/>
            <a:ext cx="4267941" cy="547857"/>
          </a:xfrm>
          <a:prstGeom prst="rect">
            <a:avLst/>
          </a:prstGeom>
        </p:spPr>
        <p:txBody>
          <a:bodyPr vert="horz" lIns="182917" tIns="91458" rIns="182917" bIns="91458" rtlCol="0" anchor="ctr"/>
          <a:lstStyle>
            <a:lvl1pPr algn="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B89A78-FF98-456A-B7A1-8B29F5901A67}" type="slidenum">
              <a:rPr lang="sr-Latn-RS" smtClean="0"/>
              <a:pPr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xmlns="" val="2111757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829166" rtl="0" eaLnBrk="1" latinLnBrk="0" hangingPunct="1">
        <a:spcBef>
          <a:spcPct val="0"/>
        </a:spcBef>
        <a:buNone/>
        <a:defRPr sz="8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85937" indent="-685937" algn="l" defTabSz="1829166" rtl="0" eaLnBrk="1" latinLnBrk="0" hangingPunct="1">
        <a:spcBef>
          <a:spcPct val="20000"/>
        </a:spcBef>
        <a:buFont typeface="Arial" pitchFamily="34" charset="0"/>
        <a:buChar char="•"/>
        <a:defRPr sz="6400" kern="1200">
          <a:solidFill>
            <a:schemeClr val="tx1"/>
          </a:solidFill>
          <a:latin typeface="+mn-lt"/>
          <a:ea typeface="+mn-ea"/>
          <a:cs typeface="+mn-cs"/>
        </a:defRPr>
      </a:lvl1pPr>
      <a:lvl2pPr marL="1486197" indent="-571614" algn="l" defTabSz="1829166" rtl="0" eaLnBrk="1" latinLnBrk="0" hangingPunct="1">
        <a:spcBef>
          <a:spcPct val="20000"/>
        </a:spcBef>
        <a:buFont typeface="Arial" pitchFamily="34" charset="0"/>
        <a:buChar char="–"/>
        <a:defRPr sz="5600" kern="1200">
          <a:solidFill>
            <a:schemeClr val="tx1"/>
          </a:solidFill>
          <a:latin typeface="+mn-lt"/>
          <a:ea typeface="+mn-ea"/>
          <a:cs typeface="+mn-cs"/>
        </a:defRPr>
      </a:lvl2pPr>
      <a:lvl3pPr marL="2286457" indent="-457291" algn="l" defTabSz="1829166" rtl="0" eaLnBrk="1" latinLnBrk="0" hangingPunct="1">
        <a:spcBef>
          <a:spcPct val="20000"/>
        </a:spcBef>
        <a:buFont typeface="Arial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3pPr>
      <a:lvl4pPr marL="3201040" indent="-457291" algn="l" defTabSz="1829166" rtl="0" eaLnBrk="1" latinLnBrk="0" hangingPunct="1">
        <a:spcBef>
          <a:spcPct val="20000"/>
        </a:spcBef>
        <a:buFont typeface="Arial" pitchFamily="34" charset="0"/>
        <a:buChar char="–"/>
        <a:defRPr sz="4000" kern="1200">
          <a:solidFill>
            <a:schemeClr val="tx1"/>
          </a:solidFill>
          <a:latin typeface="+mn-lt"/>
          <a:ea typeface="+mn-ea"/>
          <a:cs typeface="+mn-cs"/>
        </a:defRPr>
      </a:lvl4pPr>
      <a:lvl5pPr marL="4115623" indent="-457291" algn="l" defTabSz="1829166" rtl="0" eaLnBrk="1" latinLnBrk="0" hangingPunct="1">
        <a:spcBef>
          <a:spcPct val="20000"/>
        </a:spcBef>
        <a:buFont typeface="Arial" pitchFamily="34" charset="0"/>
        <a:buChar char="»"/>
        <a:defRPr sz="4000" kern="1200">
          <a:solidFill>
            <a:schemeClr val="tx1"/>
          </a:solidFill>
          <a:latin typeface="+mn-lt"/>
          <a:ea typeface="+mn-ea"/>
          <a:cs typeface="+mn-cs"/>
        </a:defRPr>
      </a:lvl5pPr>
      <a:lvl6pPr marL="5030206" indent="-457291" algn="l" defTabSz="1829166" rtl="0" eaLnBrk="1" latinLnBrk="0" hangingPunct="1">
        <a:spcBef>
          <a:spcPct val="20000"/>
        </a:spcBef>
        <a:buFont typeface="Arial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6pPr>
      <a:lvl7pPr marL="5944789" indent="-457291" algn="l" defTabSz="1829166" rtl="0" eaLnBrk="1" latinLnBrk="0" hangingPunct="1">
        <a:spcBef>
          <a:spcPct val="20000"/>
        </a:spcBef>
        <a:buFont typeface="Arial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7pPr>
      <a:lvl8pPr marL="6859372" indent="-457291" algn="l" defTabSz="1829166" rtl="0" eaLnBrk="1" latinLnBrk="0" hangingPunct="1">
        <a:spcBef>
          <a:spcPct val="20000"/>
        </a:spcBef>
        <a:buFont typeface="Arial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8pPr>
      <a:lvl9pPr marL="7773954" indent="-457291" algn="l" defTabSz="1829166" rtl="0" eaLnBrk="1" latinLnBrk="0" hangingPunct="1">
        <a:spcBef>
          <a:spcPct val="20000"/>
        </a:spcBef>
        <a:buFont typeface="Arial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1829166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583" algn="l" defTabSz="1829166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9166" algn="l" defTabSz="1829166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3749" algn="l" defTabSz="1829166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8332" algn="l" defTabSz="1829166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2914" algn="l" defTabSz="1829166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7497" algn="l" defTabSz="1829166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402080" algn="l" defTabSz="1829166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6663" algn="l" defTabSz="1829166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504627" y="896615"/>
            <a:ext cx="8303259" cy="1654443"/>
            <a:chOff x="504627" y="1040631"/>
            <a:chExt cx="8303259" cy="1654443"/>
          </a:xfrm>
        </p:grpSpPr>
        <p:sp>
          <p:nvSpPr>
            <p:cNvPr id="5" name="TextBox 4"/>
            <p:cNvSpPr txBox="1"/>
            <p:nvPr/>
          </p:nvSpPr>
          <p:spPr>
            <a:xfrm>
              <a:off x="513380" y="2048743"/>
              <a:ext cx="829450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r-Latn-RS" sz="1800" dirty="0" smtClean="0">
                  <a:latin typeface="Times New Roman" pitchFamily="18" charset="0"/>
                  <a:cs typeface="Times New Roman" pitchFamily="18" charset="0"/>
                </a:rPr>
                <a:t>Author</a:t>
              </a:r>
            </a:p>
            <a:p>
              <a:r>
                <a:rPr lang="sr-Latn-RS" sz="1800" dirty="0" smtClean="0">
                  <a:latin typeface="Times New Roman" pitchFamily="18" charset="0"/>
                  <a:cs typeface="Times New Roman" pitchFamily="18" charset="0"/>
                </a:rPr>
                <a:t>Institution</a:t>
              </a:r>
              <a:endParaRPr lang="sr-Latn-RS" sz="18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504627" y="1308666"/>
              <a:ext cx="8294506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r-Latn-RS" sz="4400" b="1" dirty="0" smtClean="0">
                  <a:solidFill>
                    <a:schemeClr val="accent3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POSTER TITLE</a:t>
              </a:r>
              <a:endParaRPr lang="sr-Latn-RS" sz="4400" b="1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648643" y="1040631"/>
              <a:ext cx="7992888" cy="288031"/>
            </a:xfrm>
            <a:prstGeom prst="rect">
              <a:avLst/>
            </a:prstGeom>
          </p:spPr>
        </p:pic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44587" y="135647"/>
            <a:ext cx="18001999" cy="544944"/>
          </a:xfrm>
          <a:prstGeom prst="rect">
            <a:avLst/>
          </a:prstGeom>
        </p:spPr>
      </p:pic>
      <p:cxnSp>
        <p:nvCxnSpPr>
          <p:cNvPr id="14" name="Straight Connector 13"/>
          <p:cNvCxnSpPr/>
          <p:nvPr/>
        </p:nvCxnSpPr>
        <p:spPr>
          <a:xfrm>
            <a:off x="9145587" y="1040631"/>
            <a:ext cx="0" cy="8712968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ectangle 37"/>
          <p:cNvSpPr/>
          <p:nvPr/>
        </p:nvSpPr>
        <p:spPr>
          <a:xfrm>
            <a:off x="5099188" y="4929063"/>
            <a:ext cx="3744416" cy="460851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sr-Latn-RS" sz="2400" dirty="0" smtClean="0">
                <a:latin typeface="Times New Roman" pitchFamily="18" charset="0"/>
                <a:cs typeface="Times New Roman" pitchFamily="18" charset="0"/>
              </a:rPr>
              <a:t>Sample picture/table/graph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]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2" name="Group 21"/>
          <p:cNvGrpSpPr/>
          <p:nvPr/>
        </p:nvGrpSpPr>
        <p:grpSpPr>
          <a:xfrm>
            <a:off x="504627" y="2552799"/>
            <a:ext cx="8352928" cy="2258382"/>
            <a:chOff x="504627" y="2768823"/>
            <a:chExt cx="8352928" cy="2258382"/>
          </a:xfrm>
        </p:grpSpPr>
        <p:sp>
          <p:nvSpPr>
            <p:cNvPr id="17" name="Rectangle 16"/>
            <p:cNvSpPr/>
            <p:nvPr/>
          </p:nvSpPr>
          <p:spPr>
            <a:xfrm>
              <a:off x="504627" y="2768823"/>
              <a:ext cx="8352928" cy="504056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r-Latn-RS" sz="1800" dirty="0" smtClean="0">
                  <a:solidFill>
                    <a:schemeClr val="bg2">
                      <a:lumMod val="1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Introduction</a:t>
              </a:r>
              <a:endParaRPr lang="en-US" sz="18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" name="TextBox 1"/>
            <p:cNvSpPr txBox="1"/>
            <p:nvPr/>
          </p:nvSpPr>
          <p:spPr>
            <a:xfrm>
              <a:off x="504627" y="3272879"/>
              <a:ext cx="8338740" cy="1754326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sz="1800" i="1" dirty="0" smtClean="0">
                  <a:latin typeface="Times New Roman" pitchFamily="18" charset="0"/>
                  <a:cs typeface="Times New Roman" pitchFamily="18" charset="0"/>
                </a:rPr>
                <a:t>[Example text]</a:t>
              </a:r>
            </a:p>
            <a:p>
              <a:endParaRPr lang="en-US" sz="1800" dirty="0" smtClean="0">
                <a:latin typeface="Times New Roman" pitchFamily="18" charset="0"/>
                <a:cs typeface="Times New Roman" pitchFamily="18" charset="0"/>
              </a:endParaRPr>
            </a:p>
            <a:p>
              <a:endParaRPr lang="en-US" sz="1800" dirty="0" smtClean="0">
                <a:latin typeface="Times New Roman" pitchFamily="18" charset="0"/>
                <a:cs typeface="Times New Roman" pitchFamily="18" charset="0"/>
              </a:endParaRPr>
            </a:p>
            <a:p>
              <a:endParaRPr lang="en-US" sz="1800" dirty="0" smtClean="0">
                <a:latin typeface="Times New Roman" pitchFamily="18" charset="0"/>
                <a:cs typeface="Times New Roman" pitchFamily="18" charset="0"/>
              </a:endParaRPr>
            </a:p>
            <a:p>
              <a:endParaRPr lang="en-US" sz="1800" dirty="0" smtClean="0">
                <a:latin typeface="Times New Roman" pitchFamily="18" charset="0"/>
                <a:cs typeface="Times New Roman" pitchFamily="18" charset="0"/>
              </a:endParaRPr>
            </a:p>
            <a:p>
              <a:endParaRPr lang="en-US" sz="1800" dirty="0" smtClean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9505627" y="1040631"/>
            <a:ext cx="8280920" cy="3366378"/>
            <a:chOff x="9505627" y="1040631"/>
            <a:chExt cx="8280920" cy="3366378"/>
          </a:xfrm>
        </p:grpSpPr>
        <p:sp>
          <p:nvSpPr>
            <p:cNvPr id="33" name="Rectangle 32"/>
            <p:cNvSpPr/>
            <p:nvPr/>
          </p:nvSpPr>
          <p:spPr>
            <a:xfrm>
              <a:off x="9505627" y="1040631"/>
              <a:ext cx="8280920" cy="504056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r-Latn-RS" sz="1800" dirty="0" smtClean="0">
                  <a:solidFill>
                    <a:schemeClr val="bg2">
                      <a:lumMod val="1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Results</a:t>
              </a:r>
              <a:endParaRPr lang="en-US" sz="18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9505627" y="1544687"/>
              <a:ext cx="8280920" cy="2862322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sz="1800" i="1" dirty="0" smtClean="0">
                  <a:latin typeface="Times New Roman" pitchFamily="18" charset="0"/>
                  <a:cs typeface="Times New Roman" pitchFamily="18" charset="0"/>
                </a:rPr>
                <a:t>[Example text]</a:t>
              </a:r>
              <a:endParaRPr lang="en-US" sz="1800" dirty="0" smtClean="0">
                <a:latin typeface="Times New Roman" pitchFamily="18" charset="0"/>
                <a:cs typeface="Times New Roman" pitchFamily="18" charset="0"/>
              </a:endParaRPr>
            </a:p>
            <a:p>
              <a:endParaRPr lang="en-US" sz="1800" dirty="0" smtClean="0">
                <a:latin typeface="Times New Roman" pitchFamily="18" charset="0"/>
                <a:cs typeface="Times New Roman" pitchFamily="18" charset="0"/>
              </a:endParaRPr>
            </a:p>
            <a:p>
              <a:endParaRPr lang="en-US" sz="1800" dirty="0" smtClean="0">
                <a:latin typeface="Times New Roman" pitchFamily="18" charset="0"/>
                <a:cs typeface="Times New Roman" pitchFamily="18" charset="0"/>
              </a:endParaRPr>
            </a:p>
            <a:p>
              <a:endParaRPr lang="en-US" sz="1800" dirty="0" smtClean="0">
                <a:latin typeface="Times New Roman" pitchFamily="18" charset="0"/>
                <a:cs typeface="Times New Roman" pitchFamily="18" charset="0"/>
              </a:endParaRPr>
            </a:p>
            <a:p>
              <a:endParaRPr lang="en-US" sz="1800" dirty="0" smtClean="0">
                <a:latin typeface="Times New Roman" pitchFamily="18" charset="0"/>
                <a:cs typeface="Times New Roman" pitchFamily="18" charset="0"/>
              </a:endParaRPr>
            </a:p>
            <a:p>
              <a:endParaRPr lang="en-US" sz="1800" dirty="0" smtClean="0">
                <a:latin typeface="Times New Roman" pitchFamily="18" charset="0"/>
                <a:cs typeface="Times New Roman" pitchFamily="18" charset="0"/>
              </a:endParaRPr>
            </a:p>
            <a:p>
              <a:endParaRPr lang="en-US" sz="1800" dirty="0" smtClean="0">
                <a:latin typeface="Times New Roman" pitchFamily="18" charset="0"/>
                <a:cs typeface="Times New Roman" pitchFamily="18" charset="0"/>
              </a:endParaRPr>
            </a:p>
            <a:p>
              <a:endParaRPr lang="en-US" sz="1800" dirty="0" smtClean="0">
                <a:latin typeface="Times New Roman" pitchFamily="18" charset="0"/>
                <a:cs typeface="Times New Roman" pitchFamily="18" charset="0"/>
              </a:endParaRPr>
            </a:p>
            <a:p>
              <a:endParaRPr lang="en-US" sz="1800" dirty="0" smtClean="0">
                <a:latin typeface="Times New Roman" pitchFamily="18" charset="0"/>
                <a:cs typeface="Times New Roman" pitchFamily="18" charset="0"/>
              </a:endParaRPr>
            </a:p>
            <a:p>
              <a:endParaRPr lang="en-US" sz="1800" dirty="0" smtClean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9505627" y="4540557"/>
            <a:ext cx="8280920" cy="2465114"/>
            <a:chOff x="9505627" y="4713039"/>
            <a:chExt cx="8280920" cy="2249090"/>
          </a:xfrm>
        </p:grpSpPr>
        <p:sp>
          <p:nvSpPr>
            <p:cNvPr id="35" name="Rectangle 34"/>
            <p:cNvSpPr/>
            <p:nvPr/>
          </p:nvSpPr>
          <p:spPr>
            <a:xfrm>
              <a:off x="9505627" y="4713039"/>
              <a:ext cx="8280920" cy="504056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r-Latn-RS" sz="1800" dirty="0" smtClean="0">
                  <a:solidFill>
                    <a:schemeClr val="bg2">
                      <a:lumMod val="1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Conclusions</a:t>
              </a:r>
              <a:endParaRPr lang="en-US" sz="18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9505627" y="5207803"/>
              <a:ext cx="8280920" cy="1754326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sz="1800" i="1" dirty="0" smtClean="0">
                  <a:latin typeface="Times New Roman" pitchFamily="18" charset="0"/>
                  <a:cs typeface="Times New Roman" pitchFamily="18" charset="0"/>
                </a:rPr>
                <a:t>[Example text]</a:t>
              </a:r>
              <a:endParaRPr lang="en-US" sz="1800" dirty="0" smtClean="0">
                <a:latin typeface="Times New Roman" pitchFamily="18" charset="0"/>
                <a:cs typeface="Times New Roman" pitchFamily="18" charset="0"/>
              </a:endParaRPr>
            </a:p>
            <a:p>
              <a:endParaRPr lang="en-US" sz="1800" dirty="0" smtClean="0">
                <a:latin typeface="Times New Roman" pitchFamily="18" charset="0"/>
                <a:cs typeface="Times New Roman" pitchFamily="18" charset="0"/>
              </a:endParaRPr>
            </a:p>
            <a:p>
              <a:endParaRPr lang="en-US" sz="1800" dirty="0" smtClean="0">
                <a:latin typeface="Times New Roman" pitchFamily="18" charset="0"/>
                <a:cs typeface="Times New Roman" pitchFamily="18" charset="0"/>
              </a:endParaRPr>
            </a:p>
            <a:p>
              <a:endParaRPr lang="en-US" sz="1800" dirty="0" smtClean="0">
                <a:latin typeface="Times New Roman" pitchFamily="18" charset="0"/>
                <a:cs typeface="Times New Roman" pitchFamily="18" charset="0"/>
              </a:endParaRPr>
            </a:p>
            <a:p>
              <a:endParaRPr lang="en-US" sz="1800" dirty="0" smtClean="0">
                <a:latin typeface="Times New Roman" pitchFamily="18" charset="0"/>
                <a:cs typeface="Times New Roman" pitchFamily="18" charset="0"/>
              </a:endParaRPr>
            </a:p>
            <a:p>
              <a:endParaRPr lang="en-US" sz="1800" dirty="0" smtClean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9505627" y="7147359"/>
            <a:ext cx="8280920" cy="2402398"/>
            <a:chOff x="9505627" y="7377335"/>
            <a:chExt cx="8280920" cy="2258382"/>
          </a:xfrm>
        </p:grpSpPr>
        <p:sp>
          <p:nvSpPr>
            <p:cNvPr id="41" name="Rectangle 40"/>
            <p:cNvSpPr/>
            <p:nvPr/>
          </p:nvSpPr>
          <p:spPr>
            <a:xfrm>
              <a:off x="9505627" y="7377335"/>
              <a:ext cx="8280920" cy="504056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r-Latn-RS" sz="1800" dirty="0" smtClean="0">
                  <a:solidFill>
                    <a:schemeClr val="bg2">
                      <a:lumMod val="1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References</a:t>
              </a:r>
              <a:endParaRPr lang="en-US" sz="18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9505627" y="7881391"/>
              <a:ext cx="8280920" cy="1754326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sz="1800" i="1" dirty="0" smtClean="0">
                  <a:latin typeface="Times New Roman" pitchFamily="18" charset="0"/>
                  <a:cs typeface="Times New Roman" pitchFamily="18" charset="0"/>
                </a:rPr>
                <a:t>[Example text]</a:t>
              </a:r>
              <a:endParaRPr lang="en-US" sz="1800" dirty="0" smtClean="0">
                <a:latin typeface="Times New Roman" pitchFamily="18" charset="0"/>
                <a:cs typeface="Times New Roman" pitchFamily="18" charset="0"/>
              </a:endParaRPr>
            </a:p>
            <a:p>
              <a:endParaRPr lang="en-US" sz="1800" dirty="0" smtClean="0">
                <a:latin typeface="Times New Roman" pitchFamily="18" charset="0"/>
                <a:cs typeface="Times New Roman" pitchFamily="18" charset="0"/>
              </a:endParaRPr>
            </a:p>
            <a:p>
              <a:endParaRPr lang="en-US" sz="1800" dirty="0" smtClean="0">
                <a:latin typeface="Times New Roman" pitchFamily="18" charset="0"/>
                <a:cs typeface="Times New Roman" pitchFamily="18" charset="0"/>
              </a:endParaRPr>
            </a:p>
            <a:p>
              <a:endParaRPr lang="en-US" sz="1800" dirty="0" smtClean="0">
                <a:latin typeface="Times New Roman" pitchFamily="18" charset="0"/>
                <a:cs typeface="Times New Roman" pitchFamily="18" charset="0"/>
              </a:endParaRPr>
            </a:p>
            <a:p>
              <a:endParaRPr lang="en-US" sz="1800" dirty="0" smtClean="0">
                <a:latin typeface="Times New Roman" pitchFamily="18" charset="0"/>
                <a:cs typeface="Times New Roman" pitchFamily="18" charset="0"/>
              </a:endParaRPr>
            </a:p>
            <a:p>
              <a:endParaRPr lang="en-US" sz="1800" dirty="0" smtClean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504627" y="4929063"/>
            <a:ext cx="4464496" cy="4608512"/>
            <a:chOff x="504627" y="5145087"/>
            <a:chExt cx="4392488" cy="4089875"/>
          </a:xfrm>
        </p:grpSpPr>
        <p:sp>
          <p:nvSpPr>
            <p:cNvPr id="19" name="Rectangle 18"/>
            <p:cNvSpPr/>
            <p:nvPr/>
          </p:nvSpPr>
          <p:spPr>
            <a:xfrm>
              <a:off x="504627" y="5145087"/>
              <a:ext cx="4392488" cy="504056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r-Latn-RS" sz="1800" dirty="0" smtClean="0">
                  <a:solidFill>
                    <a:schemeClr val="bg2">
                      <a:lumMod val="1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Materials and methods</a:t>
              </a:r>
              <a:endParaRPr lang="en-US" sz="18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504627" y="5649143"/>
              <a:ext cx="4392488" cy="3585819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sz="1800" i="1" dirty="0" smtClean="0">
                  <a:latin typeface="Times New Roman" pitchFamily="18" charset="0"/>
                  <a:cs typeface="Times New Roman" pitchFamily="18" charset="0"/>
                </a:rPr>
                <a:t>[Example text]</a:t>
              </a:r>
              <a:endParaRPr lang="en-US" sz="1800" dirty="0" smtClean="0">
                <a:latin typeface="Times New Roman" pitchFamily="18" charset="0"/>
                <a:cs typeface="Times New Roman" pitchFamily="18" charset="0"/>
              </a:endParaRPr>
            </a:p>
            <a:p>
              <a:endParaRPr lang="en-US" sz="1800" dirty="0" smtClean="0">
                <a:latin typeface="Times New Roman" pitchFamily="18" charset="0"/>
                <a:cs typeface="Times New Roman" pitchFamily="18" charset="0"/>
              </a:endParaRPr>
            </a:p>
            <a:p>
              <a:endParaRPr lang="en-US" sz="1800" dirty="0" smtClean="0">
                <a:latin typeface="Times New Roman" pitchFamily="18" charset="0"/>
                <a:cs typeface="Times New Roman" pitchFamily="18" charset="0"/>
              </a:endParaRPr>
            </a:p>
            <a:p>
              <a:endParaRPr lang="en-US" sz="1800" dirty="0" smtClean="0">
                <a:latin typeface="Times New Roman" pitchFamily="18" charset="0"/>
                <a:cs typeface="Times New Roman" pitchFamily="18" charset="0"/>
              </a:endParaRPr>
            </a:p>
            <a:p>
              <a:endParaRPr lang="en-US" sz="1800" dirty="0" smtClean="0">
                <a:latin typeface="Times New Roman" pitchFamily="18" charset="0"/>
                <a:cs typeface="Times New Roman" pitchFamily="18" charset="0"/>
              </a:endParaRPr>
            </a:p>
            <a:p>
              <a:endParaRPr lang="en-US" sz="1800" dirty="0" smtClean="0">
                <a:latin typeface="Times New Roman" pitchFamily="18" charset="0"/>
                <a:cs typeface="Times New Roman" pitchFamily="18" charset="0"/>
              </a:endParaRPr>
            </a:p>
            <a:p>
              <a:endParaRPr lang="en-US" sz="1800" dirty="0" smtClean="0">
                <a:latin typeface="Times New Roman" pitchFamily="18" charset="0"/>
                <a:cs typeface="Times New Roman" pitchFamily="18" charset="0"/>
              </a:endParaRPr>
            </a:p>
            <a:p>
              <a:endParaRPr lang="en-US" sz="1800" dirty="0" smtClean="0">
                <a:latin typeface="Times New Roman" pitchFamily="18" charset="0"/>
                <a:cs typeface="Times New Roman" pitchFamily="18" charset="0"/>
              </a:endParaRPr>
            </a:p>
            <a:p>
              <a:endParaRPr lang="en-US" sz="1800" dirty="0" smtClean="0">
                <a:latin typeface="Times New Roman" pitchFamily="18" charset="0"/>
                <a:cs typeface="Times New Roman" pitchFamily="18" charset="0"/>
              </a:endParaRPr>
            </a:p>
            <a:p>
              <a:endParaRPr lang="en-US" sz="1800" dirty="0" smtClean="0">
                <a:latin typeface="Times New Roman" pitchFamily="18" charset="0"/>
                <a:cs typeface="Times New Roman" pitchFamily="18" charset="0"/>
              </a:endParaRPr>
            </a:p>
            <a:p>
              <a:endParaRPr lang="en-US" sz="1800" dirty="0" smtClean="0">
                <a:latin typeface="Times New Roman" pitchFamily="18" charset="0"/>
                <a:cs typeface="Times New Roman" pitchFamily="18" charset="0"/>
              </a:endParaRPr>
            </a:p>
            <a:p>
              <a:endParaRPr lang="en-US" sz="1800" dirty="0" smtClean="0">
                <a:latin typeface="Times New Roman" pitchFamily="18" charset="0"/>
                <a:cs typeface="Times New Roman" pitchFamily="18" charset="0"/>
              </a:endParaRPr>
            </a:p>
            <a:p>
              <a:endParaRPr lang="en-US" sz="1800" dirty="0" smtClean="0"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767254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35</Words>
  <Application>Microsoft Office PowerPoint</Application>
  <PresentationFormat>Custom</PresentationFormat>
  <Paragraphs>40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PHI Nis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Poster presentation template for 53DPM</dc:title>
  <dc:creator>Public Health Institute Niš</dc:creator>
  <cp:keywords>53DPM</cp:keywords>
  <cp:lastModifiedBy>Dejan</cp:lastModifiedBy>
  <cp:revision>14</cp:revision>
  <dcterms:created xsi:type="dcterms:W3CDTF">2019-05-23T07:13:49Z</dcterms:created>
  <dcterms:modified xsi:type="dcterms:W3CDTF">2019-06-11T08:21:49Z</dcterms:modified>
</cp:coreProperties>
</file>